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jpeg" ContentType="image/jpeg"/>
  <Default Extension="xml" ContentType="application/xml"/>
  <Override PartName="/ppt/notesSlides/notesSlide3.xml" ContentType="application/vnd.openxmlformats-officedocument.presentationml.notesSlide+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theme/theme2.xml" ContentType="application/vnd.openxmlformats-officedocument.theme+xml"/>
  <Override PartName="/docProps/core.xml" ContentType="application/vnd.openxmlformats-package.core-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ppt/slideLayouts/slideLayout4.xml" ContentType="application/vnd.openxmlformats-officedocument.presentationml.slideLayout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Default Extension="bin" ContentType="application/vnd.openxmlformats-officedocument.presentationml.printerSettings"/>
  <Override PartName="/ppt/notesSlides/notesSlide4.xml" ContentType="application/vnd.openxmlformats-officedocument.presentationml.notes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2.xml" ContentType="application/vnd.openxmlformats-officedocument.presentationml.notesSlide+xml"/>
  <Override PartName="/ppt/presentation.xml" ContentType="application/vnd.openxmlformats-officedocument.presentationml.presentation.main+xml"/>
  <Override PartName="/ppt/slideLayouts/slideLayout7.xml" ContentType="application/vnd.openxmlformats-officedocument.presentationml.slideLayout+xml"/>
  <Override PartName="/ppt/notesMasters/notesMaster1.xml" ContentType="application/vnd.openxmlformats-officedocument.presentationml.notes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notesMasterIdLst>
    <p:notesMasterId r:id="rId7"/>
  </p:notesMasterIdLst>
  <p:sldIdLst>
    <p:sldId id="256" r:id="rId2"/>
    <p:sldId id="257" r:id="rId3"/>
    <p:sldId id="258" r:id="rId4"/>
    <p:sldId id="259" r:id="rId5"/>
    <p:sldId id="260" r:id="rId6"/>
  </p:sldIdLst>
  <p:sldSz cx="6858000" cy="9144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74" d="100"/>
          <a:sy n="74" d="100"/>
        </p:scale>
        <p:origin x="-1864" y="-9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notesMaster" Target="notesMasters/notesMaster1.xml"/><Relationship Id="rId8" Type="http://schemas.openxmlformats.org/officeDocument/2006/relationships/printerSettings" Target="printerSettings/printerSettings1.bin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272CF53-1D23-4340-B8DE-F2CE4DCC500B}" type="datetimeFigureOut">
              <a:rPr lang="en-US" smtClean="0"/>
              <a:t>4/4/11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7B9774-8E0D-854D-BD91-FDAD4BD36735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C6266C9-744F-EA41-976C-208CAE45FEB7}" type="slidenum">
              <a:rPr lang="en-US"/>
              <a:pPr/>
              <a:t>2</a:t>
            </a:fld>
            <a:endParaRPr lang="en-US"/>
          </a:p>
        </p:txBody>
      </p:sp>
      <p:sp>
        <p:nvSpPr>
          <p:cNvPr id="18435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3A3D64F-C92C-D84C-9355-B770F4F6151F}" type="slidenum">
              <a:rPr lang="en-US"/>
              <a:pPr/>
              <a:t>3</a:t>
            </a:fld>
            <a:endParaRPr lang="en-US"/>
          </a:p>
        </p:txBody>
      </p:sp>
      <p:sp>
        <p:nvSpPr>
          <p:cNvPr id="20483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CDB9E63-6B10-A045-9806-BAA5C3DCB0B7}" type="slidenum">
              <a:rPr lang="en-US"/>
              <a:pPr/>
              <a:t>4</a:t>
            </a:fld>
            <a:endParaRPr lang="en-US"/>
          </a:p>
        </p:txBody>
      </p:sp>
      <p:sp>
        <p:nvSpPr>
          <p:cNvPr id="24579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274454B-0F92-E64B-BE0C-8ED97CB3CD99}" type="slidenum">
              <a:rPr lang="en-US"/>
              <a:pPr/>
              <a:t>5</a:t>
            </a:fld>
            <a:endParaRPr lang="en-US"/>
          </a:p>
        </p:txBody>
      </p:sp>
      <p:sp>
        <p:nvSpPr>
          <p:cNvPr id="26627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AU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CB69D5-13AF-BC49-ACE7-73B8981E71E7}" type="datetimeFigureOut">
              <a:rPr lang="en-US" smtClean="0"/>
              <a:t>4/4/11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939BE-40E7-CA4C-A17C-F48715A67B3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CB69D5-13AF-BC49-ACE7-73B8981E71E7}" type="datetimeFigureOut">
              <a:rPr lang="en-US" smtClean="0"/>
              <a:t>4/4/11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939BE-40E7-CA4C-A17C-F48715A67B3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CB69D5-13AF-BC49-ACE7-73B8981E71E7}" type="datetimeFigureOut">
              <a:rPr lang="en-US" smtClean="0"/>
              <a:t>4/4/11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939BE-40E7-CA4C-A17C-F48715A67B3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CB69D5-13AF-BC49-ACE7-73B8981E71E7}" type="datetimeFigureOut">
              <a:rPr lang="en-US" smtClean="0"/>
              <a:t>4/4/11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939BE-40E7-CA4C-A17C-F48715A67B3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CB69D5-13AF-BC49-ACE7-73B8981E71E7}" type="datetimeFigureOut">
              <a:rPr lang="en-US" smtClean="0"/>
              <a:t>4/4/11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939BE-40E7-CA4C-A17C-F48715A67B3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CB69D5-13AF-BC49-ACE7-73B8981E71E7}" type="datetimeFigureOut">
              <a:rPr lang="en-US" smtClean="0"/>
              <a:t>4/4/11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939BE-40E7-CA4C-A17C-F48715A67B3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CB69D5-13AF-BC49-ACE7-73B8981E71E7}" type="datetimeFigureOut">
              <a:rPr lang="en-US" smtClean="0"/>
              <a:t>4/4/11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939BE-40E7-CA4C-A17C-F48715A67B3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CB69D5-13AF-BC49-ACE7-73B8981E71E7}" type="datetimeFigureOut">
              <a:rPr lang="en-US" smtClean="0"/>
              <a:t>4/4/11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939BE-40E7-CA4C-A17C-F48715A67B3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CB69D5-13AF-BC49-ACE7-73B8981E71E7}" type="datetimeFigureOut">
              <a:rPr lang="en-US" smtClean="0"/>
              <a:t>4/4/11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939BE-40E7-CA4C-A17C-F48715A67B3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CB69D5-13AF-BC49-ACE7-73B8981E71E7}" type="datetimeFigureOut">
              <a:rPr lang="en-US" smtClean="0"/>
              <a:t>4/4/11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939BE-40E7-CA4C-A17C-F48715A67B3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CB69D5-13AF-BC49-ACE7-73B8981E71E7}" type="datetimeFigureOut">
              <a:rPr lang="en-US" smtClean="0"/>
              <a:t>4/4/11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939BE-40E7-CA4C-A17C-F48715A67B3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CB69D5-13AF-BC49-ACE7-73B8981E71E7}" type="datetimeFigureOut">
              <a:rPr lang="en-US" smtClean="0"/>
              <a:t>4/4/11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939BE-40E7-CA4C-A17C-F48715A67B34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1447800" y="7315200"/>
            <a:ext cx="3657600" cy="142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9600" b="0" i="0" u="none" strike="noStrike" kern="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ぽにょ</a:t>
            </a:r>
            <a:endParaRPr kumimoji="0" lang="en-US" sz="4400" b="0" i="0" u="none" strike="noStrike" kern="0" cap="none" spc="0" normalizeH="0" baseline="0" noProof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5" name="Picture 4" descr="ponyo title"/>
          <p:cNvPicPr>
            <a:picLocks noChangeAspect="1" noChangeArrowheads="1"/>
          </p:cNvPicPr>
          <p:nvPr/>
        </p:nvPicPr>
        <p:blipFill>
          <a:blip r:embed="rId2"/>
          <a:srcRect b="26247"/>
          <a:stretch>
            <a:fillRect/>
          </a:stretch>
        </p:blipFill>
        <p:spPr bwMode="auto">
          <a:xfrm>
            <a:off x="0" y="-1600200"/>
            <a:ext cx="6829425" cy="792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6705600"/>
            <a:ext cx="5886450" cy="1320800"/>
          </a:xfrm>
        </p:spPr>
        <p:txBody>
          <a:bodyPr>
            <a:normAutofit lnSpcReduction="10000"/>
          </a:bodyPr>
          <a:lstStyle/>
          <a:p>
            <a:pPr algn="ctr" eaLnBrk="1" hangingPunct="1">
              <a:lnSpc>
                <a:spcPct val="90000"/>
              </a:lnSpc>
              <a:buFontTx/>
              <a:buNone/>
            </a:pPr>
            <a:endParaRPr lang="en-US" altLang="ja-JP" sz="4400">
              <a:latin typeface="Times New Roman" charset="0"/>
            </a:endParaRPr>
          </a:p>
          <a:p>
            <a:pPr algn="ctr" eaLnBrk="1" hangingPunct="1">
              <a:lnSpc>
                <a:spcPct val="90000"/>
              </a:lnSpc>
              <a:buFontTx/>
              <a:buNone/>
            </a:pPr>
            <a:r>
              <a:rPr lang="en-AU" sz="4400">
                <a:latin typeface="Times New Roman" charset="0"/>
              </a:rPr>
              <a:t>これ　は　ぽ</a:t>
            </a:r>
            <a:r>
              <a:rPr lang="ja-JP" altLang="en-US" sz="4400">
                <a:latin typeface="Times New Roman" charset="0"/>
              </a:rPr>
              <a:t>にょ</a:t>
            </a:r>
            <a:r>
              <a:rPr lang="en-AU" sz="4400">
                <a:latin typeface="Times New Roman" charset="0"/>
              </a:rPr>
              <a:t>　です。</a:t>
            </a:r>
            <a:endParaRPr lang="en-AU" altLang="ja-JP" sz="2800">
              <a:latin typeface="Times New Roman" charset="0"/>
              <a:ea typeface="ＭＳ 明朝" charset="-128"/>
              <a:cs typeface="ＭＳ 明朝" charset="-128"/>
            </a:endParaRPr>
          </a:p>
          <a:p>
            <a:pPr eaLnBrk="1" hangingPunct="1">
              <a:lnSpc>
                <a:spcPct val="90000"/>
              </a:lnSpc>
            </a:pPr>
            <a:endParaRPr lang="en-US" sz="2800"/>
          </a:p>
        </p:txBody>
      </p:sp>
      <p:pic>
        <p:nvPicPr>
          <p:cNvPr id="17411" name="Picture 5" descr="ponyo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6858000" cy="682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14350" y="7010400"/>
            <a:ext cx="6343650" cy="15240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ja-JP" altLang="en-US" sz="4400" smtClean="0">
                <a:latin typeface="Times New Roman" charset="0"/>
              </a:rPr>
              <a:t>ぽによ　は　さかな　です。</a:t>
            </a:r>
            <a:endParaRPr lang="en-US" sz="4400" smtClean="0">
              <a:latin typeface="Times New Roman" charset="0"/>
            </a:endParaRPr>
          </a:p>
        </p:txBody>
      </p:sp>
      <p:sp>
        <p:nvSpPr>
          <p:cNvPr id="19459" name="Rectangle 4"/>
          <p:cNvSpPr>
            <a:spLocks noChangeArrowheads="1"/>
          </p:cNvSpPr>
          <p:nvPr/>
        </p:nvSpPr>
        <p:spPr bwMode="auto">
          <a:xfrm>
            <a:off x="1763713" y="2255838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9460" name="Picture 6" descr="ponyo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1143000" y="1371600"/>
            <a:ext cx="8763000" cy="4924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7162800"/>
            <a:ext cx="6343650" cy="1651000"/>
          </a:xfrm>
        </p:spPr>
        <p:txBody>
          <a:bodyPr/>
          <a:lstStyle/>
          <a:p>
            <a:pPr algn="ctr" eaLnBrk="1" hangingPunct="1">
              <a:lnSpc>
                <a:spcPct val="90000"/>
              </a:lnSpc>
              <a:buFontTx/>
              <a:buNone/>
            </a:pPr>
            <a:endParaRPr lang="en-US" altLang="ja-JP"/>
          </a:p>
          <a:p>
            <a:pPr algn="ctr" eaLnBrk="1" hangingPunct="1">
              <a:lnSpc>
                <a:spcPct val="90000"/>
              </a:lnSpc>
              <a:buFontTx/>
              <a:buNone/>
            </a:pPr>
            <a:endParaRPr lang="en-US" altLang="ja-JP"/>
          </a:p>
          <a:p>
            <a:pPr algn="ctr" eaLnBrk="1" hangingPunct="1">
              <a:lnSpc>
                <a:spcPct val="90000"/>
              </a:lnSpc>
              <a:buFontTx/>
              <a:buNone/>
            </a:pPr>
            <a:r>
              <a:rPr lang="ja-JP" altLang="en-US"/>
              <a:t>ぽにょ　は　ちいさい　です。</a:t>
            </a:r>
            <a:endParaRPr lang="en-US" sz="2800"/>
          </a:p>
        </p:txBody>
      </p:sp>
      <p:pic>
        <p:nvPicPr>
          <p:cNvPr id="23555" name="Picture 4" descr="in the sea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71600" y="0"/>
            <a:ext cx="4362450" cy="800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6858000"/>
            <a:ext cx="7620000" cy="16764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ja-JP" altLang="en-US" sz="4400" smtClean="0"/>
              <a:t>ぽにょ　は　かわいい　です。</a:t>
            </a:r>
            <a:endParaRPr lang="en-US" smtClean="0"/>
          </a:p>
        </p:txBody>
      </p:sp>
      <p:pic>
        <p:nvPicPr>
          <p:cNvPr id="25603" name="Picture 5" descr="ponyo 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914400" y="609600"/>
            <a:ext cx="8305800" cy="5070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40</Words>
  <Application>Microsoft Macintosh PowerPoint</Application>
  <PresentationFormat>On-screen Show (4:3)</PresentationFormat>
  <Paragraphs>12</Paragraphs>
  <Slides>5</Slides>
  <Notes>4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Slide 1</vt:lpstr>
      <vt:lpstr>Slide 2</vt:lpstr>
      <vt:lpstr>Slide 3</vt:lpstr>
      <vt:lpstr>Slide 4</vt:lpstr>
      <vt:lpstr>Slide 5</vt:lpstr>
    </vt:vector>
  </TitlesOfParts>
  <Company>DEECD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DEECD</dc:creator>
  <cp:lastModifiedBy>DEECD</cp:lastModifiedBy>
  <cp:revision>1</cp:revision>
  <dcterms:created xsi:type="dcterms:W3CDTF">2011-04-04T02:30:51Z</dcterms:created>
  <dcterms:modified xsi:type="dcterms:W3CDTF">2011-04-04T02:34:48Z</dcterms:modified>
</cp:coreProperties>
</file>